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4"/>
  </p:notesMasterIdLst>
  <p:sldIdLst>
    <p:sldId id="279" r:id="rId2"/>
    <p:sldId id="294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673"/>
    <a:srgbClr val="FFFED3"/>
    <a:srgbClr val="FFF97E"/>
    <a:srgbClr val="FFF97F"/>
    <a:srgbClr val="8D95A0"/>
    <a:srgbClr val="FFFEFA"/>
    <a:srgbClr val="F4D322"/>
    <a:srgbClr val="E9EBF5"/>
    <a:srgbClr val="7998D5"/>
    <a:srgbClr val="FFF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6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68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EBD64-1239-45C2-8AF8-B958FBA00D38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2B454-3D85-408B-9487-36108B5F8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766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11/04/2024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AA62-66D3-4625-835B-A958F9888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332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11/04/2024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AA62-66D3-4625-835B-A958F9888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83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11/04/2024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AA62-66D3-4625-835B-A958F9888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18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11/04/2024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 b="1"/>
            </a:lvl1pPr>
          </a:lstStyle>
          <a:p>
            <a:fld id="{B9D0AA62-66D3-4625-835B-A958F988896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933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11/04/2024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AA62-66D3-4625-835B-A958F9888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6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11/04/2024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AA62-66D3-4625-835B-A958F9888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899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11/04/2024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AA62-66D3-4625-835B-A958F9888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78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11/04/2024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AA62-66D3-4625-835B-A958F9888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031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11/04/2024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AA62-66D3-4625-835B-A958F9888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490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11/04/2024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AA62-66D3-4625-835B-A958F9888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532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11/04/2024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AA62-66D3-4625-835B-A958F9888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1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11/04/2024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0AA62-66D3-4625-835B-A958F9888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25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5E476D-281A-6627-9F63-ADF0B8CD517E}"/>
              </a:ext>
            </a:extLst>
          </p:cNvPr>
          <p:cNvSpPr txBox="1">
            <a:spLocks/>
          </p:cNvSpPr>
          <p:nvPr/>
        </p:nvSpPr>
        <p:spPr>
          <a:xfrm>
            <a:off x="489448" y="1729403"/>
            <a:ext cx="9077247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t-BR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Raport anual privind asigurarea calității în cadrul Facultății de Energetică</a:t>
            </a:r>
            <a:endParaRPr 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sz="3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o-RO" sz="3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Anul 202</a:t>
            </a:r>
            <a:r>
              <a:rPr lang="en-US" sz="3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5 -</a:t>
            </a:r>
            <a:endParaRPr lang="ro-RO" sz="1200" b="1" dirty="0">
              <a:solidFill>
                <a:srgbClr val="7030A0"/>
              </a:solidFill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2EADA76-E87C-5C7D-942C-6AED995AAC60}"/>
              </a:ext>
            </a:extLst>
          </p:cNvPr>
          <p:cNvSpPr txBox="1">
            <a:spLocks/>
          </p:cNvSpPr>
          <p:nvPr/>
        </p:nvSpPr>
        <p:spPr>
          <a:xfrm>
            <a:off x="489448" y="128784"/>
            <a:ext cx="9503638" cy="12081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o-RO" sz="2400" b="1" dirty="0">
                <a:solidFill>
                  <a:srgbClr val="002060"/>
                </a:solidFill>
              </a:rPr>
              <a:t>Universitatea Națională de Știință și Tehnologie POLITEHNICA București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o-RO" b="1" dirty="0">
                <a:solidFill>
                  <a:srgbClr val="002060"/>
                </a:solidFill>
              </a:rPr>
              <a:t>Facultatea de Energetică</a:t>
            </a:r>
          </a:p>
        </p:txBody>
      </p:sp>
      <p:pic>
        <p:nvPicPr>
          <p:cNvPr id="11" name="Picture 10" descr="A blue circle with yellow sun and text&#10;&#10;Description automatically generated">
            <a:extLst>
              <a:ext uri="{FF2B5EF4-FFF2-40B4-BE49-F238E27FC236}">
                <a16:creationId xmlns:a16="http://schemas.microsoft.com/office/drawing/2014/main" id="{D65AD111-9A35-5010-6A64-88B50C035A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6695" y="3550310"/>
            <a:ext cx="1820908" cy="191704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3C9EE16-CEEB-019C-66CC-FD2DC5A284D2}"/>
              </a:ext>
            </a:extLst>
          </p:cNvPr>
          <p:cNvCxnSpPr>
            <a:cxnSpLocks/>
          </p:cNvCxnSpPr>
          <p:nvPr/>
        </p:nvCxnSpPr>
        <p:spPr>
          <a:xfrm>
            <a:off x="489448" y="852598"/>
            <a:ext cx="9248272" cy="0"/>
          </a:xfrm>
          <a:prstGeom prst="line">
            <a:avLst/>
          </a:prstGeom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POLITEHNICA Bucharest logo">
            <a:extLst>
              <a:ext uri="{FF2B5EF4-FFF2-40B4-BE49-F238E27FC236}">
                <a16:creationId xmlns:a16="http://schemas.microsoft.com/office/drawing/2014/main" id="{873CAE7F-7386-92E1-E837-1646F891AE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6695" y="1336925"/>
            <a:ext cx="1820908" cy="18209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3083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17000">
              <a:schemeClr val="accent4">
                <a:lumMod val="0"/>
                <a:lumOff val="100000"/>
              </a:schemeClr>
            </a:gs>
            <a:gs pos="52000">
              <a:schemeClr val="accent4">
                <a:lumMod val="20000"/>
                <a:lumOff val="8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5F265-18EE-1F98-9770-4EDF4C1E3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-12697"/>
            <a:ext cx="10544175" cy="1483567"/>
          </a:xfrm>
        </p:spPr>
        <p:txBody>
          <a:bodyPr anchor="ctr">
            <a:normAutofit/>
          </a:bodyPr>
          <a:lstStyle/>
          <a:p>
            <a:b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Comisia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Facultății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pentru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Implementarea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Standardelor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Asigurarea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Calității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2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D58BA3A-415E-0B6E-3D70-34E554982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66195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D0AA62-66D3-4625-835B-A958F9888968}" type="slidenum">
              <a:rPr lang="en-GB" smtClean="0">
                <a:solidFill>
                  <a:srgbClr val="1D3673"/>
                </a:solidFill>
              </a:rPr>
              <a:pPr>
                <a:spcAft>
                  <a:spcPts val="600"/>
                </a:spcAft>
              </a:pPr>
              <a:t>2</a:t>
            </a:fld>
            <a:endParaRPr lang="en-GB" dirty="0">
              <a:solidFill>
                <a:srgbClr val="1D3673"/>
              </a:solidFill>
            </a:endParaRPr>
          </a:p>
        </p:txBody>
      </p:sp>
      <p:pic>
        <p:nvPicPr>
          <p:cNvPr id="3" name="Picture 2" descr="A blue circle with yellow sun and text&#10;&#10;Description automatically generated">
            <a:extLst>
              <a:ext uri="{FF2B5EF4-FFF2-40B4-BE49-F238E27FC236}">
                <a16:creationId xmlns:a16="http://schemas.microsoft.com/office/drawing/2014/main" id="{FC3C0168-4E2A-CEEC-97AC-4150615F85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215913"/>
            <a:ext cx="1123950" cy="119780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6EE1A0-B73B-B1B6-9BC6-2E15A75B6A22}"/>
              </a:ext>
            </a:extLst>
          </p:cNvPr>
          <p:cNvSpPr txBox="1"/>
          <p:nvPr/>
        </p:nvSpPr>
        <p:spPr>
          <a:xfrm>
            <a:off x="757320" y="1724313"/>
            <a:ext cx="10544175" cy="4632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Decan </a:t>
            </a:r>
          </a:p>
          <a:p>
            <a:r>
              <a:rPr lang="en-US" dirty="0" err="1"/>
              <a:t>Prof.dr.ing</a:t>
            </a:r>
            <a:r>
              <a:rPr lang="en-US" dirty="0"/>
              <a:t>. Lăcrămioara Diana ROBESCU </a:t>
            </a:r>
          </a:p>
          <a:p>
            <a:endParaRPr lang="en-US" dirty="0"/>
          </a:p>
          <a:p>
            <a:pPr>
              <a:spcAft>
                <a:spcPts val="600"/>
              </a:spcAft>
            </a:pPr>
            <a:r>
              <a:rPr lang="en-US" dirty="0" err="1"/>
              <a:t>Prodecan</a:t>
            </a:r>
            <a:r>
              <a:rPr lang="en-US" dirty="0"/>
              <a:t> </a:t>
            </a:r>
            <a:r>
              <a:rPr lang="en-US" dirty="0" err="1"/>
              <a:t>responsabil</a:t>
            </a:r>
            <a:r>
              <a:rPr lang="en-US" dirty="0"/>
              <a:t> </a:t>
            </a:r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calității</a:t>
            </a:r>
            <a:r>
              <a:rPr lang="en-US" dirty="0"/>
              <a:t> </a:t>
            </a:r>
          </a:p>
          <a:p>
            <a:r>
              <a:rPr lang="en-US" dirty="0" err="1"/>
              <a:t>Ș.L.dr.ing</a:t>
            </a:r>
            <a:r>
              <a:rPr lang="en-US" dirty="0"/>
              <a:t>. Mihaela NORIȘOR </a:t>
            </a:r>
          </a:p>
          <a:p>
            <a:endParaRPr lang="en-US" dirty="0"/>
          </a:p>
          <a:p>
            <a:pPr>
              <a:spcAft>
                <a:spcPts val="600"/>
              </a:spcAft>
            </a:pPr>
            <a:r>
              <a:rPr lang="en-US" dirty="0" err="1"/>
              <a:t>Membrii</a:t>
            </a:r>
            <a:r>
              <a:rPr lang="en-US" dirty="0"/>
              <a:t> </a:t>
            </a:r>
            <a:r>
              <a:rPr lang="en-US" dirty="0" err="1"/>
              <a:t>Comisiei</a:t>
            </a:r>
            <a:r>
              <a:rPr lang="en-US" dirty="0"/>
              <a:t> </a:t>
            </a:r>
            <a:r>
              <a:rPr lang="en-US" dirty="0" err="1"/>
              <a:t>Facultății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Implementarea</a:t>
            </a:r>
            <a:r>
              <a:rPr lang="en-US" dirty="0"/>
              <a:t> </a:t>
            </a:r>
            <a:r>
              <a:rPr lang="en-US" dirty="0" err="1"/>
              <a:t>Standardelor</a:t>
            </a:r>
            <a:r>
              <a:rPr lang="en-US" dirty="0"/>
              <a:t> de </a:t>
            </a:r>
            <a:r>
              <a:rPr lang="en-US" dirty="0" err="1"/>
              <a:t>Asigurare</a:t>
            </a:r>
            <a:r>
              <a:rPr lang="en-US" dirty="0"/>
              <a:t> a </a:t>
            </a:r>
            <a:r>
              <a:rPr lang="en-US" dirty="0" err="1"/>
              <a:t>Calității</a:t>
            </a:r>
            <a:r>
              <a:rPr lang="en-US" dirty="0"/>
              <a:t> (CFISAC):  </a:t>
            </a:r>
          </a:p>
          <a:p>
            <a:r>
              <a:rPr lang="en-US" dirty="0" err="1"/>
              <a:t>Prof.dr.ing</a:t>
            </a:r>
            <a:r>
              <a:rPr lang="en-US" dirty="0"/>
              <a:t>. Sanda Carmen GEORGESCU – </a:t>
            </a:r>
            <a:r>
              <a:rPr lang="en-US" dirty="0" err="1"/>
              <a:t>Departamentul</a:t>
            </a:r>
            <a:r>
              <a:rPr lang="en-US" dirty="0"/>
              <a:t> de </a:t>
            </a:r>
            <a:r>
              <a:rPr lang="en-US" dirty="0" err="1"/>
              <a:t>Hidraulică</a:t>
            </a:r>
            <a:r>
              <a:rPr lang="en-US" dirty="0"/>
              <a:t>, </a:t>
            </a:r>
            <a:r>
              <a:rPr lang="en-US" dirty="0" err="1"/>
              <a:t>Mașini</a:t>
            </a:r>
            <a:r>
              <a:rPr lang="en-US" dirty="0"/>
              <a:t> </a:t>
            </a:r>
            <a:r>
              <a:rPr lang="en-US" dirty="0" err="1"/>
              <a:t>Hidraulice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Ingineria</a:t>
            </a:r>
            <a:r>
              <a:rPr lang="en-US" dirty="0"/>
              <a:t> </a:t>
            </a:r>
            <a:r>
              <a:rPr lang="en-US" dirty="0" err="1"/>
              <a:t>Mediului</a:t>
            </a:r>
            <a:r>
              <a:rPr lang="en-US" dirty="0"/>
              <a:t> </a:t>
            </a:r>
          </a:p>
          <a:p>
            <a:r>
              <a:rPr lang="en-US" dirty="0"/>
              <a:t>Prof. </a:t>
            </a:r>
            <a:r>
              <a:rPr lang="en-US" dirty="0" err="1"/>
              <a:t>dr.ing</a:t>
            </a:r>
            <a:r>
              <a:rPr lang="en-US" dirty="0"/>
              <a:t>. Sorina COSTINAȘ – </a:t>
            </a:r>
            <a:r>
              <a:rPr lang="en-US" dirty="0" err="1"/>
              <a:t>Departamentul</a:t>
            </a:r>
            <a:r>
              <a:rPr lang="en-US" dirty="0"/>
              <a:t> de </a:t>
            </a:r>
            <a:r>
              <a:rPr lang="en-US" dirty="0" err="1"/>
              <a:t>Producere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Utilizarea</a:t>
            </a:r>
            <a:r>
              <a:rPr lang="en-US" dirty="0"/>
              <a:t> a </a:t>
            </a:r>
            <a:r>
              <a:rPr lang="en-US" dirty="0" err="1"/>
              <a:t>Energiei</a:t>
            </a:r>
            <a:r>
              <a:rPr lang="en-US" dirty="0"/>
              <a:t>  </a:t>
            </a:r>
          </a:p>
          <a:p>
            <a:r>
              <a:rPr lang="en-US" dirty="0" err="1"/>
              <a:t>Conf.dr.ing</a:t>
            </a:r>
            <a:r>
              <a:rPr lang="en-US" dirty="0"/>
              <a:t>. Liana Ioana VUȚĂ – </a:t>
            </a:r>
            <a:r>
              <a:rPr lang="en-US" dirty="0" err="1"/>
              <a:t>Departamentul</a:t>
            </a:r>
            <a:r>
              <a:rPr lang="en-US" dirty="0"/>
              <a:t> de </a:t>
            </a:r>
            <a:r>
              <a:rPr lang="en-US" dirty="0" err="1"/>
              <a:t>Hidraulică</a:t>
            </a:r>
            <a:r>
              <a:rPr lang="en-US" dirty="0"/>
              <a:t>, </a:t>
            </a:r>
            <a:r>
              <a:rPr lang="en-US" dirty="0" err="1"/>
              <a:t>Mașini</a:t>
            </a:r>
            <a:r>
              <a:rPr lang="en-US" dirty="0"/>
              <a:t> </a:t>
            </a:r>
            <a:r>
              <a:rPr lang="en-US" dirty="0" err="1"/>
              <a:t>Hidraulice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Ingineria</a:t>
            </a:r>
            <a:r>
              <a:rPr lang="en-US" dirty="0"/>
              <a:t> </a:t>
            </a:r>
            <a:r>
              <a:rPr lang="en-US" dirty="0" err="1"/>
              <a:t>Mediului</a:t>
            </a:r>
            <a:r>
              <a:rPr lang="en-US" dirty="0"/>
              <a:t>  </a:t>
            </a:r>
          </a:p>
          <a:p>
            <a:r>
              <a:rPr lang="en-US" dirty="0" err="1"/>
              <a:t>Ș.L.dr.ing</a:t>
            </a:r>
            <a:r>
              <a:rPr lang="en-US" dirty="0"/>
              <a:t>. Irina Ioana PICIOROAGĂ – </a:t>
            </a:r>
            <a:r>
              <a:rPr lang="en-US" dirty="0" err="1"/>
              <a:t>Departamentul</a:t>
            </a:r>
            <a:r>
              <a:rPr lang="en-US" dirty="0"/>
              <a:t> de </a:t>
            </a:r>
            <a:r>
              <a:rPr lang="en-US" dirty="0" err="1"/>
              <a:t>Sisteme</a:t>
            </a:r>
            <a:r>
              <a:rPr lang="en-US" dirty="0"/>
              <a:t> </a:t>
            </a:r>
            <a:r>
              <a:rPr lang="en-US" dirty="0" err="1"/>
              <a:t>Electroenergetice</a:t>
            </a:r>
            <a:r>
              <a:rPr lang="en-US" dirty="0"/>
              <a:t> </a:t>
            </a:r>
          </a:p>
          <a:p>
            <a:endParaRPr lang="en-US" dirty="0"/>
          </a:p>
          <a:p>
            <a:pPr>
              <a:spcAft>
                <a:spcPts val="600"/>
              </a:spcAft>
            </a:pPr>
            <a:r>
              <a:rPr lang="en-US" dirty="0" err="1"/>
              <a:t>Studenți</a:t>
            </a:r>
            <a:r>
              <a:rPr lang="en-US" dirty="0"/>
              <a:t>:  </a:t>
            </a:r>
          </a:p>
          <a:p>
            <a:r>
              <a:rPr lang="en-US" dirty="0"/>
              <a:t>Daria-Maria FLISC – </a:t>
            </a:r>
            <a:r>
              <a:rPr lang="en-US" dirty="0" err="1"/>
              <a:t>membru</a:t>
            </a:r>
            <a:r>
              <a:rPr lang="en-US" dirty="0"/>
              <a:t> </a:t>
            </a:r>
            <a:r>
              <a:rPr lang="en-US" dirty="0" err="1"/>
              <a:t>Consiliul</a:t>
            </a:r>
            <a:r>
              <a:rPr lang="en-US" dirty="0"/>
              <a:t> </a:t>
            </a:r>
            <a:r>
              <a:rPr lang="en-US" dirty="0" err="1"/>
              <a:t>Facultății</a:t>
            </a:r>
            <a:r>
              <a:rPr lang="en-US" dirty="0"/>
              <a:t>  </a:t>
            </a:r>
          </a:p>
          <a:p>
            <a:r>
              <a:rPr lang="en-US" dirty="0"/>
              <a:t>Georgiana DOSPRA – </a:t>
            </a:r>
            <a:r>
              <a:rPr lang="en-US" dirty="0" err="1"/>
              <a:t>membru</a:t>
            </a:r>
            <a:r>
              <a:rPr lang="en-US" dirty="0"/>
              <a:t> </a:t>
            </a:r>
            <a:r>
              <a:rPr lang="en-US" dirty="0" err="1"/>
              <a:t>Consiliul</a:t>
            </a:r>
            <a:r>
              <a:rPr lang="en-US" dirty="0"/>
              <a:t> </a:t>
            </a:r>
            <a:r>
              <a:rPr lang="en-US" dirty="0" err="1"/>
              <a:t>Facultății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802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572</TotalTime>
  <Words>157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 Comisia Facultății pentru Implementarea Standardelor de Asigurarea Calității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Mihaela NORISOR (76989)</cp:lastModifiedBy>
  <cp:revision>57</cp:revision>
  <dcterms:created xsi:type="dcterms:W3CDTF">2024-04-08T09:17:36Z</dcterms:created>
  <dcterms:modified xsi:type="dcterms:W3CDTF">2026-04-28T07:11:50Z</dcterms:modified>
</cp:coreProperties>
</file>